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337A63-5723-1FD4-EB32-EFA371DB1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8ECBDBD-AA61-74E2-D685-790B2FC56D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81F7A51-A8AF-83C2-FBD0-8548AA74B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9C53E5A-64D2-E839-2115-A30212CD0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83709F-0345-2B0F-7BAF-ADFF2037A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3665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70BB50-AA87-53FD-C9BB-7ED039F03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2D31C68-90F9-626B-279A-000D31B835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93BF12-28BB-7552-D9DE-050660EC1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793CF8-3288-C44F-53C7-31BD7E095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FF97906-B633-1B4E-F167-C5D78AE0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172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174F761-1889-CC38-20F9-898BA31CD0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CAF075C-2F08-81E1-AC65-384A9C26A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A0001A7-63B2-0EF4-B44E-E0470130B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AD421EE-780A-6745-FF9D-30EE25778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5C9D47-15AE-9724-40F2-9B4375207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585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F03E5A-19CE-2894-B634-C337E8B4F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972C880-F9A9-33A6-E2A6-69DB9B06C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7116EE6-1E5D-C56D-892C-687673CF4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244F2AB-0AF3-0E95-B3EF-61448E68A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A53D5A-2184-12AC-5CF7-AAF6D68C3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4678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9F5D71-EBE0-FB76-B1A6-1190095F2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B9E79C-BF2E-C4F7-BED8-5489C4926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5DC965-D3CE-D6C9-8756-C510E2DE7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BD2DE5-FECD-D235-03DF-1D714A256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D5D9114-B9F8-8812-CE33-F553B8EF7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8099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FC8BF4-E185-18ED-C598-41D79A25B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DA38067-AC9A-717F-89CD-AA320E510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63CA33A-E2C5-785B-6A8E-1BA4BA433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4E71240-B3AD-2756-3793-568BEA854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52D95DF-8C14-7108-7EA7-98C4742F9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8408DD2-D246-DC66-8583-E2E0F6792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4176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6C967F-7BAE-49CA-231D-84A7EFBA1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F2C65DC-D258-6D35-0DB9-83DB371EEF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5711D81-5283-AA92-A9F5-035D1ED37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EB7D4E2-A393-377A-CFB5-96F4E25FE4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6F2C0DA-E1D5-B9FD-1035-DBB78C79CC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DF7F95F-7254-EA0B-07BA-E0830DB3F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05FA20C-068E-18B2-CF20-80D351E13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215BB3A-A608-657E-7403-F1B711F8D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5897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0FA3FE-4AAB-F502-8E6A-0C0149494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BC76738-593E-72B2-D7A6-4EA7330B4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CAB27CF-79B8-09B2-647A-CC4AB5F9A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6AE952E-8679-C2B9-9E3E-8E0002E14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8297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43DBAE6-6DA7-439A-FE34-710E1D4B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8D06A0E-7720-7732-1650-D2B5C266F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814E311-8BAA-FF37-3498-30CABF0BB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8853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510002-1DA4-256D-B3BA-3274DDD29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1C95EA-2E9C-200F-E06D-5B2361153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9A0CB92-4E7F-FDAF-4B2A-D869F6E78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F5040EB-3C74-B954-3BF9-9E512F112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20F9D14-D6E9-C9A8-2B5E-D9748F99B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190007-14EB-9782-EBCF-303550D88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3314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64D9A3-EED3-D398-EE33-FB159C059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B361820-725A-169F-1336-AEFB66A2AE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6398C59-2FA5-9126-482E-C987C8B76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4A0857D-65B6-16BF-6935-22A54F895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1553D3A-CC8A-C26D-C4FE-DAEBFBD3E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E1A1414-D447-AD08-E575-CE0FA1DC2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3374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CEEFA31-7B14-2F50-4BA6-9C2BAEA01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E7C4476-C75A-65E1-4679-2251381D1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77A2FD-C5B4-D314-428D-EF645FDA32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B2FFE5-32B7-4EA4-BB45-E503855B7490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05736D-A309-E6CC-7AED-7D961B7DA7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F347CE-F82E-B72D-9F99-EC5053633C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6CC8B5-1ED1-416B-9923-96EAA46D8D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887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irving-fluid-demo-it.squarespace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9DD173-3DA8-1E79-7D83-00188DCAB9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Sito da replicare: </a:t>
            </a:r>
            <a:r>
              <a:rPr lang="it-IT" dirty="0">
                <a:hlinkClick r:id="rId2"/>
              </a:rPr>
              <a:t>Irving Fitness (squarespace.com)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29419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persona, Software multimediale&#10;&#10;Descrizione generata automaticamente">
            <a:extLst>
              <a:ext uri="{FF2B5EF4-FFF2-40B4-BE49-F238E27FC236}">
                <a16:creationId xmlns:a16="http://schemas.microsoft.com/office/drawing/2014/main" id="{120ED224-4482-4699-C198-4D66598158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833" y="438150"/>
            <a:ext cx="10202334" cy="5738813"/>
          </a:xfrm>
        </p:spPr>
      </p:pic>
    </p:spTree>
    <p:extLst>
      <p:ext uri="{BB962C8B-B14F-4D97-AF65-F5344CB8AC3E}">
        <p14:creationId xmlns:p14="http://schemas.microsoft.com/office/powerpoint/2010/main" val="1890384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E84545F-1E6B-2A1F-3ED5-E985B568E8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311" y="420688"/>
            <a:ext cx="10233378" cy="5756275"/>
          </a:xfrm>
        </p:spPr>
      </p:pic>
    </p:spTree>
    <p:extLst>
      <p:ext uri="{BB962C8B-B14F-4D97-AF65-F5344CB8AC3E}">
        <p14:creationId xmlns:p14="http://schemas.microsoft.com/office/powerpoint/2010/main" val="180982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AD15DD6-28E7-720B-9D51-85ADB3EE6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9133" y="566738"/>
            <a:ext cx="9973733" cy="5610225"/>
          </a:xfrm>
        </p:spPr>
      </p:pic>
    </p:spTree>
    <p:extLst>
      <p:ext uri="{BB962C8B-B14F-4D97-AF65-F5344CB8AC3E}">
        <p14:creationId xmlns:p14="http://schemas.microsoft.com/office/powerpoint/2010/main" val="3793371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Tema di Office</vt:lpstr>
      <vt:lpstr>Sito da replicare: Irving Fitness (squarespace.com)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Sito da replicare: Irving Fitness (squarespace.com)</dc:title>
  <dc:creator>Elia Crimi</dc:creator>
  <cp:lastModifiedBy>Elia Crimi</cp:lastModifiedBy>
  <cp:revision>1</cp:revision>
  <dcterms:created xsi:type="dcterms:W3CDTF">2024-03-21T11:53:19Z</dcterms:created>
  <dcterms:modified xsi:type="dcterms:W3CDTF">2024-03-21T11:57:25Z</dcterms:modified>
</cp:coreProperties>
</file>

<file path=docProps/thumbnail.jpeg>
</file>